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Override PartName="/docProps/app.xml" ContentType="application/vnd.openxmlformats-officedocument.extended-properties+xml"/>
  <Override PartName="/docProps/core.xml" ContentType="application/vnd.openxmlformats-package.core-propertie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algn="l" marL="0" indent="0" defTabSz="914400">
      <a:buNone/>
      <a:defRPr lang="ko-KR" smtClean="0" sz="1800" baseline="0">
        <a:solidFill>
          <a:srgbClr val="000000"/>
        </a:solidFill>
        <a:latin typeface="+mn-lt"/>
        <a:ea typeface="+mn-ea"/>
      </a:defRPr>
    </a:lvl1pPr>
    <a:lvl2pPr lvl="1" marL="457200" indent="0" defTabSz="914400">
      <a:defRPr lang="ko-KR" smtClean="0"/>
    </a:lvl2pPr>
    <a:lvl3pPr lvl="2" marL="914400" indent="0" defTabSz="914400">
      <a:defRPr lang="ko-KR" smtClean="0"/>
    </a:lvl3pPr>
    <a:lvl4pPr lvl="3" marL="1371600" indent="0" defTabSz="914400">
      <a:defRPr lang="ko-KR" smtClean="0"/>
    </a:lvl4pPr>
    <a:lvl5pPr lvl="4" marL="1828800" indent="0" defTabSz="914400">
      <a:defRPr lang="ko-KR" smtClean="0"/>
    </a:lvl5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showOutlineIcons="0">
    <p:restoredLeft sz="15620"/>
    <p:restoredTop sz="94660"/>
  </p:normalViewPr>
  <p:slideViewPr>
    <p:cSldViewPr snapToGrid="1" snapToObjects="1">
      <p:cViewPr varScale="1">
        <p:scale>
          <a:sx n="51" d="100"/>
          <a:sy n="51" d="100"/>
        </p:scale>
        <p:origin x="-660" y="-84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slideMaster" Target="slideMasters/slideMaster1.xml"></Relationship><Relationship Id="rId2" Type="http://schemas.openxmlformats.org/officeDocument/2006/relationships/slide" Target="slides/slide1.xml"></Relationship><Relationship Id="rId3" Type="http://schemas.openxmlformats.org/officeDocument/2006/relationships/theme" Target="theme/theme1.xml"></Relationship><Relationship Id="rId4" Type="http://schemas.openxmlformats.org/officeDocument/2006/relationships/presProps" Target="presProps.xml"></Relationship><Relationship Id="rId5" Type="http://schemas.openxmlformats.org/officeDocument/2006/relationships/viewProps" Target="viewProps.xml"></Relationship><Relationship Id="rId6" Type="http://schemas.openxmlformats.org/officeDocument/2006/relationships/tableStyles" Target="tableStyles.xml"></Relationship></Relationships>
</file>

<file path=ppt/media/fImage7257824703456.png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ctrTitle"/>
          </p:nvPr>
        </p:nvSpPr>
        <p:spPr>
          <a:xfrm rot="0">
            <a:off x="914400" y="2131060"/>
            <a:ext cx="10363835" cy="14719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제목 스타일 편집</a:t>
            </a:r>
            <a:endParaRPr lang="ko-KR" altLang="en-US" sz="4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1828800" y="3886200"/>
            <a:ext cx="8535035" cy="175577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부제목 스타일 편집</a:t>
            </a:r>
            <a:endParaRPr lang="ko-KR" altLang="en-US" sz="32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000" cap="none" dirty="0" smtClean="0" b="0" strike="noStrike">
              <a:solidFill>
                <a:srgbClr val="00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제목 스타일 편집</a:t>
            </a:r>
            <a:endParaRPr lang="ko-KR" altLang="en-US" sz="4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세로 텍스트 개체 틀 2"/>
          <p:cNvSpPr txBox="1">
            <a:spLocks/>
          </p:cNvSpPr>
          <p:nvPr>
            <p:ph type="body" orient="vert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000" cap="none" dirty="0" smtClean="0" b="0" strike="noStrike">
              <a:solidFill>
                <a:srgbClr val="00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/>
          </p:cNvSpPr>
          <p:nvPr>
            <p:ph type="title" orient="vert"/>
          </p:nvPr>
        </p:nvSpPr>
        <p:spPr>
          <a:xfrm rot="0">
            <a:off x="8839200" y="274320"/>
            <a:ext cx="2743835" cy="5852795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부제목 스타일 편집</a:t>
            </a:r>
            <a:endParaRPr lang="ko-KR" altLang="en-US" sz="4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세로 텍스트 개체 틀 2"/>
          <p:cNvSpPr txBox="1">
            <a:spLocks/>
          </p:cNvSpPr>
          <p:nvPr>
            <p:ph type="body" orient="vert" idx="1"/>
          </p:nvPr>
        </p:nvSpPr>
        <p:spPr>
          <a:xfrm rot="0">
            <a:off x="609600" y="274320"/>
            <a:ext cx="8034655" cy="585279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000" cap="none" dirty="0" smtClean="0" b="0" strike="noStrike">
              <a:solidFill>
                <a:srgbClr val="00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제목 스타일 편집</a:t>
            </a:r>
            <a:endParaRPr lang="ko-KR" altLang="en-US" sz="4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000" cap="none" dirty="0" smtClean="0" b="0" strike="noStrike">
              <a:solidFill>
                <a:srgbClr val="00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963294" y="2908300"/>
            <a:ext cx="10363200" cy="14992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부제목 스타일 편집</a:t>
            </a:r>
            <a:endParaRPr lang="ko-KR" altLang="en-US" sz="40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963294" y="4406900"/>
            <a:ext cx="10363200" cy="13633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부제목 스타일 편집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000" cap="none" dirty="0" smtClean="0" b="0" strike="noStrike">
              <a:solidFill>
                <a:srgbClr val="00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제목 스타일 편집</a:t>
            </a:r>
            <a:endParaRPr lang="ko-KR" altLang="en-US" sz="4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1600200"/>
            <a:ext cx="5389880" cy="45269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내용 개체 틀 3"/>
          <p:cNvSpPr txBox="1">
            <a:spLocks/>
          </p:cNvSpPr>
          <p:nvPr>
            <p:ph type="obj" idx="2"/>
          </p:nvPr>
        </p:nvSpPr>
        <p:spPr>
          <a:xfrm rot="0">
            <a:off x="6193155" y="1600200"/>
            <a:ext cx="5389880" cy="45269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5" name="슬라이드 번호 개체 틀 4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6" name="날짜 개체 틀 5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000" cap="none" dirty="0" smtClean="0" b="0" strike="noStrike">
              <a:solidFill>
                <a:srgbClr val="00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7" name="바닥글 개체 틀 6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제목 스타일 편집</a:t>
            </a:r>
            <a:endParaRPr lang="ko-KR" altLang="en-US" sz="4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09600" y="1536700"/>
            <a:ext cx="5389880" cy="64071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부제목 스타일 편집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body" idx="2"/>
          </p:nvPr>
        </p:nvSpPr>
        <p:spPr>
          <a:xfrm rot="0">
            <a:off x="6193155" y="1536700"/>
            <a:ext cx="5389880" cy="64071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부제목 스타일 편집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5" name="내용 개체 틀 4"/>
          <p:cNvSpPr txBox="1">
            <a:spLocks/>
          </p:cNvSpPr>
          <p:nvPr>
            <p:ph type="obj" idx="3"/>
          </p:nvPr>
        </p:nvSpPr>
        <p:spPr>
          <a:xfrm rot="0">
            <a:off x="609600" y="2176780"/>
            <a:ext cx="5389880" cy="395033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6" name="내용 개체 틀 5"/>
          <p:cNvSpPr txBox="1">
            <a:spLocks/>
          </p:cNvSpPr>
          <p:nvPr>
            <p:ph type="obj" idx="4"/>
          </p:nvPr>
        </p:nvSpPr>
        <p:spPr>
          <a:xfrm rot="0">
            <a:off x="6193155" y="2176780"/>
            <a:ext cx="5389880" cy="395033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8" name="날짜 개체 틀 7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000" cap="none" dirty="0" smtClean="0" b="0" strike="noStrike">
              <a:solidFill>
                <a:srgbClr val="00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9" name="바닥글 개체 틀 8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제목 스타일 편집</a:t>
            </a:r>
            <a:endParaRPr lang="ko-KR" altLang="en-US" sz="4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슬라이드 번호 개체 틀 2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날짜 개체 틀 3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000" cap="none" dirty="0" smtClean="0" b="0" strike="noStrike">
              <a:solidFill>
                <a:srgbClr val="00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5" name="바닥글 개체 틀 4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날짜 개체 틀 2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000" cap="none" dirty="0" smtClean="0" b="0" strike="noStrike">
              <a:solidFill>
                <a:srgbClr val="00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바닥글 개체 틀 3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4011930" cy="116205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부제목 스타일 편집</a:t>
            </a:r>
            <a:endParaRPr lang="ko-KR" altLang="en-US" sz="32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4767580" y="457200"/>
            <a:ext cx="6815455" cy="548703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32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텍스트 스타일을 편집합니다</a:t>
            </a:r>
            <a:endParaRPr lang="ko-KR" altLang="en-US" sz="32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body" idx="2"/>
          </p:nvPr>
        </p:nvSpPr>
        <p:spPr>
          <a:xfrm rot="0">
            <a:off x="609600" y="1435735"/>
            <a:ext cx="4011930" cy="46913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부제목 스타일 편집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5" name="슬라이드 번호 개체 틀 4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6" name="날짜 개체 틀 5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000" cap="none" dirty="0" smtClean="0" b="0" strike="noStrike">
              <a:solidFill>
                <a:srgbClr val="00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7" name="바닥글 개체 틀 6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4011930" cy="116205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부제목 스타일 편집</a:t>
            </a:r>
            <a:endParaRPr lang="ko-KR" altLang="en-US" sz="32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09600" y="1435735"/>
            <a:ext cx="4011930" cy="46913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부제목 스타일 편집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그림 개체 틀 3"/>
          <p:cNvSpPr txBox="1">
            <a:spLocks/>
          </p:cNvSpPr>
          <p:nvPr>
            <p:ph type="pic" idx="2"/>
          </p:nvPr>
        </p:nvSpPr>
        <p:spPr>
          <a:xfrm rot="0">
            <a:off x="4767580" y="457200"/>
            <a:ext cx="6815455" cy="5487035"/>
          </a:xfrm>
          <a:prstGeom prst="rect"/>
        </p:spPr>
      </p:sp>
      <p:sp>
        <p:nvSpPr>
          <p:cNvPr id="5" name="슬라이드 번호 개체 틀 4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6" name="날짜 개체 틀 5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000" cap="none" dirty="0" smtClean="0" b="0" strike="noStrike">
              <a:solidFill>
                <a:srgbClr val="000000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7" name="바닥글 개체 틀 6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제목 스타일 편집</a:t>
            </a:r>
            <a:endParaRPr lang="ko-KR" altLang="en-US" sz="4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4265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마스터 텍스트 스타일을 편집합니다</a:t>
            </a:r>
            <a:endParaRPr lang="ko-KR" altLang="en-US" sz="4265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나눔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나눔고딕" charset="0"/>
                <a:ea typeface="나눔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4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나눔고딕" charset="0"/>
                <a:ea typeface="나눔고딕" charset="0"/>
              </a:rPr>
              <a:t>1</a:t>
            </a:fld>
            <a:endParaRPr lang="ko-KR" altLang="en-US" sz="1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2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000" cap="none" dirty="0" smtClean="0" b="0" strike="noStrike">
                <a:solidFill>
                  <a:srgbClr val="000000"/>
                </a:solidFill>
                <a:latin typeface="나눔고딕" charset="0"/>
                <a:ea typeface="나눔고딕" charset="0"/>
              </a:rPr>
              <a:t>5/24/2019</a:t>
            </a:fld>
            <a:endParaRPr lang="ko-KR" altLang="en-US" sz="1800" cap="none" dirty="0" smtClean="0" b="0" strike="noStrike">
              <a:solidFill>
                <a:schemeClr val="tx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3"/>
          </p:nvPr>
        </p:nvSpPr>
        <p:spPr>
          <a:xfrm rot="0">
            <a:off x="4267200" y="6263640"/>
            <a:ext cx="3658234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나눔고딕" charset="0"/>
              <a:ea typeface="나눔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•"/>
        <a:defRPr lang="ko-KR" smtClean="0" sz="2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●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»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7257824703456.pn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 rot="0">
            <a:off x="2294255" y="0"/>
            <a:ext cx="7703185" cy="6858001"/>
            <a:chOff x="2294255" y="0"/>
            <a:chExt cx="7703185" cy="6858001"/>
          </a:xfrm>
        </p:grpSpPr>
        <p:pic>
          <p:nvPicPr>
            <p:cNvPr id="2" name="그림 1" descr="/Users/eunsook/Library/Group Containers/L48J367XN4.com.infraware.PolarisOffice/EngineTemp/3161/fImage7257824703456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2294255" y="0"/>
              <a:ext cx="7604124" cy="6858635"/>
            </a:xfrm>
            <a:prstGeom prst="rect"/>
            <a:noFill/>
          </p:spPr>
        </p:pic>
        <p:sp>
          <p:nvSpPr>
            <p:cNvPr id="3" name="텍스트 상자 2"/>
            <p:cNvSpPr txBox="1">
              <a:spLocks/>
            </p:cNvSpPr>
            <p:nvPr/>
          </p:nvSpPr>
          <p:spPr>
            <a:xfrm rot="0">
              <a:off x="4842510" y="114935"/>
              <a:ext cx="1478280" cy="32385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태양광 패널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</p:txBody>
        </p:sp>
        <p:sp>
          <p:nvSpPr>
            <p:cNvPr id="4" name="텍스트 상자 3"/>
            <p:cNvSpPr txBox="1">
              <a:spLocks/>
            </p:cNvSpPr>
            <p:nvPr/>
          </p:nvSpPr>
          <p:spPr>
            <a:xfrm rot="0">
              <a:off x="7938135" y="151130"/>
              <a:ext cx="1478280" cy="32385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태양광 전원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</p:txBody>
        </p:sp>
        <p:sp>
          <p:nvSpPr>
            <p:cNvPr id="5" name="텍스트 상자 4"/>
            <p:cNvSpPr txBox="1">
              <a:spLocks/>
            </p:cNvSpPr>
            <p:nvPr/>
          </p:nvSpPr>
          <p:spPr>
            <a:xfrm rot="0">
              <a:off x="8390890" y="1932305"/>
              <a:ext cx="1607185" cy="32385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태양광 컨트롤러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</p:txBody>
        </p:sp>
        <p:sp>
          <p:nvSpPr>
            <p:cNvPr id="6" name="텍스트 상자 5"/>
            <p:cNvSpPr txBox="1">
              <a:spLocks/>
            </p:cNvSpPr>
            <p:nvPr/>
          </p:nvSpPr>
          <p:spPr>
            <a:xfrm rot="0">
              <a:off x="3382645" y="1610995"/>
              <a:ext cx="1143635" cy="32385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일반 전원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</p:txBody>
        </p:sp>
        <p:sp>
          <p:nvSpPr>
            <p:cNvPr id="7" name="텍스트 상자 6"/>
            <p:cNvSpPr txBox="1">
              <a:spLocks/>
            </p:cNvSpPr>
            <p:nvPr/>
          </p:nvSpPr>
          <p:spPr>
            <a:xfrm rot="0">
              <a:off x="4805680" y="1738630"/>
              <a:ext cx="1478280" cy="32385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라즈베리파이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</p:txBody>
        </p:sp>
        <p:sp>
          <p:nvSpPr>
            <p:cNvPr id="8" name="텍스트 상자 7"/>
            <p:cNvSpPr txBox="1">
              <a:spLocks/>
            </p:cNvSpPr>
            <p:nvPr/>
          </p:nvSpPr>
          <p:spPr>
            <a:xfrm rot="0">
              <a:off x="3157855" y="3143885"/>
              <a:ext cx="1478280" cy="32385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DC-DC 컨버터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</p:txBody>
        </p:sp>
        <p:sp>
          <p:nvSpPr>
            <p:cNvPr id="9" name="텍스트 상자 8"/>
            <p:cNvSpPr txBox="1">
              <a:spLocks/>
            </p:cNvSpPr>
            <p:nvPr/>
          </p:nvSpPr>
          <p:spPr>
            <a:xfrm rot="0">
              <a:off x="6743065" y="3058795"/>
              <a:ext cx="1478280" cy="32385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아두이노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</p:txBody>
        </p:sp>
        <p:sp>
          <p:nvSpPr>
            <p:cNvPr id="10" name="텍스트 상자 9"/>
            <p:cNvSpPr txBox="1">
              <a:spLocks/>
            </p:cNvSpPr>
            <p:nvPr/>
          </p:nvSpPr>
          <p:spPr>
            <a:xfrm rot="0">
              <a:off x="4732020" y="5869305"/>
              <a:ext cx="1478280" cy="32385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5V LED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</p:txBody>
        </p:sp>
        <p:sp>
          <p:nvSpPr>
            <p:cNvPr id="11" name="텍스트 상자 10"/>
            <p:cNvSpPr txBox="1">
              <a:spLocks/>
            </p:cNvSpPr>
            <p:nvPr/>
          </p:nvSpPr>
          <p:spPr>
            <a:xfrm rot="0">
              <a:off x="7755890" y="5960745"/>
              <a:ext cx="1478280" cy="32385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DC-DC 컨버터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</p:txBody>
        </p:sp>
        <p:sp>
          <p:nvSpPr>
            <p:cNvPr id="12" name="텍스트 상자 11"/>
            <p:cNvSpPr txBox="1">
              <a:spLocks/>
            </p:cNvSpPr>
            <p:nvPr/>
          </p:nvSpPr>
          <p:spPr>
            <a:xfrm rot="0">
              <a:off x="5581015" y="3076575"/>
              <a:ext cx="1478280" cy="78486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5V 릴레이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전압센서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전류센서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</p:txBody>
        </p:sp>
        <p:sp>
          <p:nvSpPr>
            <p:cNvPr id="13" name="텍스트 상자 12"/>
            <p:cNvSpPr txBox="1">
              <a:spLocks/>
            </p:cNvSpPr>
            <p:nvPr/>
          </p:nvSpPr>
          <p:spPr>
            <a:xfrm rot="0">
              <a:off x="7574280" y="3500755"/>
              <a:ext cx="1478280" cy="78486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5V 릴레이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전압센서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  <a:p>
              <a:pPr marL="0" indent="0" algn="l" fontAlgn="auto" defTabSz="5080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500" cap="none" dirty="0" smtClean="0" b="1" strike="noStrike">
                  <a:solidFill>
                    <a:srgbClr val="FFFFFF"/>
                  </a:solidFill>
                  <a:latin typeface="나눔고딕" charset="0"/>
                  <a:ea typeface="나눔고딕" charset="0"/>
                </a:rPr>
                <a:t>전류센서</a:t>
              </a:r>
              <a:endParaRPr lang="ko-KR" altLang="en-US" sz="1500" cap="none" dirty="0" smtClean="0" b="1" strike="noStrike">
                <a:solidFill>
                  <a:srgbClr val="FFFFFF"/>
                </a:solidFill>
                <a:latin typeface="나눔고딕" charset="0"/>
                <a:ea typeface="나눔고딕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오피스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</Pages>
  <Paragraphs>0</Paragraphs>
  <Words>2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Eunsuk Kim</dc:creator>
  <cp:lastModifiedBy>Eunsuk Kim</cp:lastModifiedBy>
</cp:coreProperties>
</file>